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63" r:id="rId6"/>
    <p:sldId id="274" r:id="rId7"/>
    <p:sldId id="275" r:id="rId8"/>
    <p:sldId id="272" r:id="rId9"/>
    <p:sldId id="259" r:id="rId10"/>
    <p:sldId id="264" r:id="rId11"/>
    <p:sldId id="265" r:id="rId12"/>
    <p:sldId id="276" r:id="rId13"/>
    <p:sldId id="278" r:id="rId14"/>
    <p:sldId id="279" r:id="rId15"/>
    <p:sldId id="260" r:id="rId16"/>
    <p:sldId id="261" r:id="rId17"/>
    <p:sldId id="262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Georgia Women during the Time of Secession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Grace McLaine and Sarah Upton</a:t>
            </a:r>
          </a:p>
          <a:p>
            <a:r>
              <a:rPr lang="en-US" dirty="0" smtClean="0"/>
              <a:t>ESOC 4000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VanSledright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1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Eliza Frances Andrews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Born August 10, 1840 in Washington, GA.</a:t>
            </a:r>
          </a:p>
          <a:p>
            <a:r>
              <a:rPr lang="en-US" dirty="0" smtClean="0"/>
              <a:t>Very well educated – attended LaGrange Female College</a:t>
            </a:r>
          </a:p>
          <a:p>
            <a:r>
              <a:rPr lang="en-US" dirty="0" smtClean="0"/>
              <a:t>Her father, Garnett Andrews, supported the Union</a:t>
            </a:r>
          </a:p>
          <a:p>
            <a:r>
              <a:rPr lang="en-US" dirty="0" smtClean="0"/>
              <a:t>Eliza supported the secession</a:t>
            </a:r>
          </a:p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night Georgia’s decision to secede reached her hometown of Washington, Eliza and her sisters sewed together a Bonnie Blue Confederate flag that would eventually be flown outside the courthouse. </a:t>
            </a:r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71" y="3031065"/>
            <a:ext cx="1896534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Ella Gertrude Clanton Thomas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Daughter of wealthy Augusta plantation owner, Turner Clanton</a:t>
            </a:r>
          </a:p>
          <a:p>
            <a:r>
              <a:rPr lang="en-US" dirty="0" smtClean="0"/>
              <a:t>Attended Wesleyan Female College </a:t>
            </a:r>
          </a:p>
          <a:p>
            <a:r>
              <a:rPr lang="en-US" dirty="0" smtClean="0"/>
              <a:t>Married James Thomas </a:t>
            </a:r>
          </a:p>
          <a:p>
            <a:r>
              <a:rPr lang="en-US" dirty="0" smtClean="0"/>
              <a:t>Birthed 10 children, 7 survived </a:t>
            </a:r>
          </a:p>
          <a:p>
            <a:r>
              <a:rPr lang="en-US" dirty="0" smtClean="0"/>
              <a:t>Involved in several civic and social organizations</a:t>
            </a:r>
          </a:p>
          <a:p>
            <a:pPr lvl="1"/>
            <a:r>
              <a:rPr lang="en-US" dirty="0" smtClean="0"/>
              <a:t>Hayne Circle Literary Society</a:t>
            </a:r>
          </a:p>
          <a:p>
            <a:pPr lvl="1"/>
            <a:r>
              <a:rPr lang="en-US" dirty="0" smtClean="0"/>
              <a:t>Woman’s Christian Temperance Union</a:t>
            </a:r>
          </a:p>
          <a:p>
            <a:pPr lvl="1"/>
            <a:r>
              <a:rPr lang="en-US" dirty="0" smtClean="0"/>
              <a:t>United Daughters of the Confederacy 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28" y="3031065"/>
            <a:ext cx="1972419" cy="2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 of 6 </a:t>
            </a:r>
          </a:p>
          <a:p>
            <a:r>
              <a:rPr lang="en-US" dirty="0" smtClean="0"/>
              <a:t>Read hand outs </a:t>
            </a:r>
          </a:p>
          <a:p>
            <a:r>
              <a:rPr lang="en-US" dirty="0" smtClean="0"/>
              <a:t>Decide whether the woman supported Secession (whether BEFORE or AFTER the Convention)</a:t>
            </a:r>
          </a:p>
          <a:p>
            <a:r>
              <a:rPr lang="en-US" dirty="0"/>
              <a:t> Meet with your Corresponding Group </a:t>
            </a:r>
            <a:r>
              <a:rPr lang="en-US" dirty="0" smtClean="0"/>
              <a:t>(1A &amp; 1B / 2A &amp;2B / 3A and 3B)</a:t>
            </a:r>
            <a:endParaRPr lang="en-US" dirty="0"/>
          </a:p>
          <a:p>
            <a:pPr lvl="1"/>
            <a:r>
              <a:rPr lang="en-US" dirty="0" smtClean="0"/>
              <a:t>Discuss the comparisons of BEFORE and AFTER the war</a:t>
            </a:r>
          </a:p>
        </p:txBody>
      </p:sp>
    </p:spTree>
    <p:extLst>
      <p:ext uri="{BB962C8B-B14F-4D97-AF65-F5344CB8AC3E}">
        <p14:creationId xmlns:p14="http://schemas.microsoft.com/office/powerpoint/2010/main" val="14823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960428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Write 2 Paragraphs about your findings including: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Their stance BEFORE the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Their stance AFTER the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they changed / did not change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their beliefs / social standing affect their decisions?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might their decisions be different than Middle or Lower Class women?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3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Mary Ann Lamar Cobb</a:t>
            </a:r>
          </a:p>
          <a:p>
            <a:endParaRPr lang="en-US" dirty="0" smtClean="0"/>
          </a:p>
          <a:p>
            <a:r>
              <a:rPr lang="en-US" dirty="0" smtClean="0"/>
              <a:t>Eliza Frances Andrews</a:t>
            </a:r>
          </a:p>
          <a:p>
            <a:endParaRPr lang="en-US" dirty="0" smtClean="0"/>
          </a:p>
          <a:p>
            <a:r>
              <a:rPr lang="en-US" dirty="0" smtClean="0"/>
              <a:t>Ella Gertrude Clanton Thomas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10804" r="24719" b="15014"/>
          <a:stretch/>
        </p:blipFill>
        <p:spPr>
          <a:xfrm>
            <a:off x="5804396" y="2181060"/>
            <a:ext cx="1987322" cy="276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56" y="1000759"/>
            <a:ext cx="1896534" cy="284480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96" y="3287693"/>
            <a:ext cx="226791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Ann Lamar Cobb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 Ann was against the abolitionists and wrote ill of them occasionally </a:t>
            </a:r>
          </a:p>
          <a:p>
            <a:r>
              <a:rPr lang="en-US" dirty="0" smtClean="0"/>
              <a:t>Her excitement about Georgia’s decision to secede is evident in a letter she wrote to her son in which she wrote about the secession and included an abundance of exclamation </a:t>
            </a:r>
            <a:r>
              <a:rPr lang="en-US" dirty="0" smtClean="0"/>
              <a:t>marks</a:t>
            </a:r>
          </a:p>
          <a:p>
            <a:r>
              <a:rPr lang="en-US" dirty="0"/>
              <a:t>She cared for the refugees and wrote about her desire to help more.</a:t>
            </a:r>
          </a:p>
          <a:p>
            <a:r>
              <a:rPr lang="en-US" dirty="0"/>
              <a:t>The loss of the war took its toll on her husband. He felt responsible for the people of Georgia.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552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 Frances Andrews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Throughout the war she remained loyal to the Confederate side despite her father’s opinions</a:t>
            </a:r>
          </a:p>
          <a:p>
            <a:r>
              <a:rPr lang="en-US" dirty="0"/>
              <a:t>She never changed her mind about the secession but did regret the manner in which she treated her father. </a:t>
            </a:r>
          </a:p>
          <a:p>
            <a:pPr lvl="1"/>
            <a:r>
              <a:rPr lang="en-US" dirty="0"/>
              <a:t>“Never been able to repent of having sided with my own people. I have repented in sack cloth and ashes for the perverse and rebellious spirit so often manifested against him”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5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Gertrude Clanton Thomas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0017"/>
            <a:ext cx="9601196" cy="35545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Early 1860’s – stout supporter of secession and the Confederacy</a:t>
            </a:r>
          </a:p>
          <a:p>
            <a:r>
              <a:rPr lang="en-US" dirty="0" smtClean="0"/>
              <a:t>Began </a:t>
            </a:r>
            <a:r>
              <a:rPr lang="en-US" dirty="0" smtClean="0"/>
              <a:t>to grow weary of the war </a:t>
            </a:r>
            <a:endParaRPr lang="en-US" dirty="0"/>
          </a:p>
          <a:p>
            <a:pPr lvl="1"/>
            <a:r>
              <a:rPr lang="en-US" dirty="0" smtClean="0"/>
              <a:t>Realizes that people are not aware of the severity of the war </a:t>
            </a:r>
          </a:p>
          <a:p>
            <a:pPr lvl="1"/>
            <a:r>
              <a:rPr lang="en-US" dirty="0" smtClean="0"/>
              <a:t>Pregnancy makes her very frail and </a:t>
            </a:r>
            <a:r>
              <a:rPr lang="en-US" dirty="0" smtClean="0"/>
              <a:t>weak</a:t>
            </a:r>
          </a:p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Once her father dies, and families finances struggle – she is no longer the stout supporter of the Confederacy that she once was </a:t>
            </a:r>
          </a:p>
          <a:p>
            <a:pPr lvl="1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Husband turning towards alcohol</a:t>
            </a:r>
          </a:p>
          <a:p>
            <a:pPr lvl="1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Financial struggles </a:t>
            </a:r>
          </a:p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Forced to sell most of her property after war because of growing debt </a:t>
            </a:r>
          </a:p>
        </p:txBody>
      </p:sp>
    </p:spTree>
    <p:extLst>
      <p:ext uri="{BB962C8B-B14F-4D97-AF65-F5344CB8AC3E}">
        <p14:creationId xmlns:p14="http://schemas.microsoft.com/office/powerpoint/2010/main" val="223425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Women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 Ann Cobb reflects the </a:t>
            </a:r>
            <a:r>
              <a:rPr lang="en-US" dirty="0" smtClean="0"/>
              <a:t>type of woman who </a:t>
            </a:r>
            <a:r>
              <a:rPr lang="en-US" dirty="0" smtClean="0"/>
              <a:t>supports her husband in anything and everything they do. </a:t>
            </a:r>
            <a:endParaRPr lang="en-US" dirty="0" smtClean="0"/>
          </a:p>
          <a:p>
            <a:r>
              <a:rPr lang="en-US" dirty="0" smtClean="0"/>
              <a:t>Eliza </a:t>
            </a:r>
            <a:r>
              <a:rPr lang="en-US" dirty="0" smtClean="0"/>
              <a:t>Frances Andrews reflects the type of woman who stands her ground on her beliefs despite family influences </a:t>
            </a:r>
          </a:p>
          <a:p>
            <a:r>
              <a:rPr lang="en-US" dirty="0" smtClean="0"/>
              <a:t>Ella Gertrude Clanton Thomas reflects the type of woman who realizes the devastating effects the war has on a family – a changing woman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these Women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the eyes of these women, readers are better equipped to understand the daily lives of Antebellum Southerners and how the Civil War completely altered their lifestyles </a:t>
            </a:r>
          </a:p>
          <a:p>
            <a:r>
              <a:rPr lang="en-US" dirty="0" smtClean="0"/>
              <a:t>These women had an impact on local politics, whether directly or indirectly </a:t>
            </a:r>
          </a:p>
          <a:p>
            <a:pPr lvl="1"/>
            <a:r>
              <a:rPr lang="en-US" dirty="0" smtClean="0"/>
              <a:t>Mary Ann as Directress of the Ladies Aid Society </a:t>
            </a:r>
          </a:p>
          <a:p>
            <a:pPr lvl="1"/>
            <a:r>
              <a:rPr lang="en-US" dirty="0" smtClean="0"/>
              <a:t>Eliza making a Confederate Flag </a:t>
            </a:r>
          </a:p>
          <a:p>
            <a:pPr lvl="1"/>
            <a:r>
              <a:rPr lang="en-US" dirty="0" smtClean="0"/>
              <a:t>Ella involved with the Ladies Missionary Society of St. John’s Methodist Church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6784297" cy="3708957"/>
          </a:xfrm>
        </p:spPr>
        <p:txBody>
          <a:bodyPr/>
          <a:lstStyle/>
          <a:p>
            <a:r>
              <a:rPr lang="en-US" dirty="0" smtClean="0"/>
              <a:t>Abraham Lincoln elected as the 16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United States on November 6, 1860</a:t>
            </a:r>
          </a:p>
          <a:p>
            <a:r>
              <a:rPr lang="en-US" dirty="0" smtClean="0"/>
              <a:t>Southerners concerned about States’ Rights and the issue of slavery </a:t>
            </a:r>
          </a:p>
          <a:p>
            <a:r>
              <a:rPr lang="en-US" dirty="0" smtClean="0"/>
              <a:t>Southern states begin to hold conventions on the issue of secession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71" y="2556931"/>
            <a:ext cx="2358127" cy="29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 Debate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361" y="2556931"/>
            <a:ext cx="5350236" cy="3529075"/>
          </a:xfrm>
        </p:spPr>
        <p:txBody>
          <a:bodyPr/>
          <a:lstStyle/>
          <a:p>
            <a:r>
              <a:rPr lang="en-US" dirty="0"/>
              <a:t>South Carolina secedes 1</a:t>
            </a:r>
            <a:r>
              <a:rPr lang="en-US" baseline="30000" dirty="0"/>
              <a:t>st</a:t>
            </a:r>
            <a:r>
              <a:rPr lang="en-US" dirty="0"/>
              <a:t> on December 20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1860</a:t>
            </a:r>
            <a:endParaRPr lang="en-US" dirty="0"/>
          </a:p>
          <a:p>
            <a:r>
              <a:rPr lang="en-US" dirty="0"/>
              <a:t>Georgia holds their convention in January 1861 </a:t>
            </a:r>
            <a:r>
              <a:rPr lang="en-US" dirty="0" smtClean="0"/>
              <a:t>in Milledgeville</a:t>
            </a:r>
            <a:endParaRPr lang="en-US" dirty="0"/>
          </a:p>
          <a:p>
            <a:r>
              <a:rPr lang="en-US" dirty="0" smtClean="0"/>
              <a:t>Georgia secedes </a:t>
            </a:r>
            <a:r>
              <a:rPr lang="en-US" dirty="0"/>
              <a:t>on January 19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43198"/>
            <a:ext cx="4250959" cy="28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“Typical” Gender Roles </a:t>
            </a:r>
            <a:br>
              <a:rPr lang="en-US" dirty="0" smtClean="0"/>
            </a:br>
            <a:r>
              <a:rPr lang="en-US" dirty="0" smtClean="0"/>
              <a:t>in 19</a:t>
            </a:r>
            <a:r>
              <a:rPr lang="en-US" baseline="30000" dirty="0" smtClean="0"/>
              <a:t>th</a:t>
            </a:r>
            <a:r>
              <a:rPr lang="en-US" dirty="0" smtClean="0"/>
              <a:t> Century Georgia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Head of Household </a:t>
            </a:r>
          </a:p>
          <a:p>
            <a:r>
              <a:rPr lang="en-US" dirty="0" smtClean="0"/>
              <a:t>“Bread-Winner”</a:t>
            </a:r>
          </a:p>
          <a:p>
            <a:pPr lvl="1"/>
            <a:r>
              <a:rPr lang="en-US" dirty="0" smtClean="0"/>
              <a:t>Makes the money for the family </a:t>
            </a:r>
          </a:p>
          <a:p>
            <a:r>
              <a:rPr lang="en-US" dirty="0" smtClean="0"/>
              <a:t>Political decision maker </a:t>
            </a:r>
          </a:p>
          <a:p>
            <a:r>
              <a:rPr lang="en-US" dirty="0" smtClean="0"/>
              <a:t>Disciplinarian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Stay-at-home mom</a:t>
            </a:r>
          </a:p>
          <a:p>
            <a:r>
              <a:rPr lang="en-US" dirty="0" smtClean="0"/>
              <a:t>Supportive spouse </a:t>
            </a:r>
          </a:p>
          <a:p>
            <a:r>
              <a:rPr lang="en-US" dirty="0" smtClean="0"/>
              <a:t>Child Bearer </a:t>
            </a:r>
          </a:p>
          <a:p>
            <a:r>
              <a:rPr lang="en-US" dirty="0" smtClean="0"/>
              <a:t>Making sure house is well-kept </a:t>
            </a:r>
          </a:p>
        </p:txBody>
      </p:sp>
    </p:spTree>
    <p:extLst>
      <p:ext uri="{BB962C8B-B14F-4D97-AF65-F5344CB8AC3E}">
        <p14:creationId xmlns:p14="http://schemas.microsoft.com/office/powerpoint/2010/main" val="162013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Women in 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Elite women born into life of luxury</a:t>
            </a:r>
          </a:p>
          <a:p>
            <a:r>
              <a:rPr lang="en-US" dirty="0" smtClean="0"/>
              <a:t>Educated just as well as their male counterparts </a:t>
            </a:r>
          </a:p>
          <a:p>
            <a:r>
              <a:rPr lang="en-US" dirty="0" smtClean="0"/>
              <a:t>Would marry to continue family lineage </a:t>
            </a:r>
          </a:p>
          <a:p>
            <a:r>
              <a:rPr lang="en-US" dirty="0" smtClean="0"/>
              <a:t>Often interested in politics because of their fathers or husbands</a:t>
            </a:r>
          </a:p>
          <a:p>
            <a:r>
              <a:rPr lang="en-US" dirty="0" smtClean="0"/>
              <a:t>Would often resemble political beliefs of their male family members </a:t>
            </a:r>
          </a:p>
          <a:p>
            <a:r>
              <a:rPr lang="en-US" dirty="0" smtClean="0"/>
              <a:t>Question of whether these women had an impact on politics during this time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8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3" y="2106077"/>
            <a:ext cx="3492925" cy="41003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09" y="2106077"/>
            <a:ext cx="3406887" cy="42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WAR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9561" r="-319" b="9241"/>
          <a:stretch/>
        </p:blipFill>
        <p:spPr>
          <a:xfrm>
            <a:off x="2612264" y="2285999"/>
            <a:ext cx="6967472" cy="3773509"/>
          </a:xfrm>
        </p:spPr>
      </p:pic>
    </p:spTree>
    <p:extLst>
      <p:ext uri="{BB962C8B-B14F-4D97-AF65-F5344CB8AC3E}">
        <p14:creationId xmlns:p14="http://schemas.microsoft.com/office/powerpoint/2010/main" val="331077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28" y="-103031"/>
            <a:ext cx="9695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Mary Ann Lamar Cobb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Married to Howell Cobb</a:t>
            </a:r>
          </a:p>
          <a:p>
            <a:pPr lvl="1"/>
            <a:r>
              <a:rPr lang="en-US" dirty="0" smtClean="0"/>
              <a:t>Former Governor of Georgia</a:t>
            </a:r>
          </a:p>
          <a:p>
            <a:pPr lvl="1"/>
            <a:r>
              <a:rPr lang="en-US" dirty="0" smtClean="0"/>
              <a:t>Secretary of the Treasury under President Buchanan</a:t>
            </a:r>
          </a:p>
          <a:p>
            <a:pPr lvl="1"/>
            <a:r>
              <a:rPr lang="en-US" dirty="0" smtClean="0"/>
              <a:t>Had 12 children between the years of 1835 and 1860 however 4 died at infancy. She was extremely devoted to her faith and her family, always encouraging them in her letters. </a:t>
            </a:r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10804" r="24719" b="15014"/>
          <a:stretch/>
        </p:blipFill>
        <p:spPr>
          <a:xfrm>
            <a:off x="2043765" y="3031065"/>
            <a:ext cx="2218545" cy="30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5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</TotalTime>
  <Words>833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Georgia Women during the Time of Secession </vt:lpstr>
      <vt:lpstr>Election of 1860</vt:lpstr>
      <vt:lpstr>Secession Debate </vt:lpstr>
      <vt:lpstr>“Typical” Gender Roles  in 19th Century Georgia </vt:lpstr>
      <vt:lpstr>19th Century Women in Georgia</vt:lpstr>
      <vt:lpstr>BEFORE THE WAR </vt:lpstr>
      <vt:lpstr>DURING THE WAR </vt:lpstr>
      <vt:lpstr>PowerPoint Presentation</vt:lpstr>
      <vt:lpstr>Mary Ann Lamar Cobb</vt:lpstr>
      <vt:lpstr>Eliza Frances Andrews </vt:lpstr>
      <vt:lpstr>Ella Gertrude Clanton Thomas</vt:lpstr>
      <vt:lpstr>ACTIVITY </vt:lpstr>
      <vt:lpstr>Homework </vt:lpstr>
      <vt:lpstr>Wrap-Up</vt:lpstr>
      <vt:lpstr>Mary Ann Lamar Cobb</vt:lpstr>
      <vt:lpstr>Eliza Frances Andrews</vt:lpstr>
      <vt:lpstr>Ella Gertrude Clanton Thomas</vt:lpstr>
      <vt:lpstr>Comparing the Women </vt:lpstr>
      <vt:lpstr>Importance of these Women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Women during the Time of Secession</dc:title>
  <dc:creator>Grace McLaine</dc:creator>
  <cp:lastModifiedBy>Grace McLaine</cp:lastModifiedBy>
  <cp:revision>26</cp:revision>
  <dcterms:created xsi:type="dcterms:W3CDTF">2014-07-14T12:58:27Z</dcterms:created>
  <dcterms:modified xsi:type="dcterms:W3CDTF">2014-07-17T15:26:08Z</dcterms:modified>
</cp:coreProperties>
</file>